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86" r:id="rId5"/>
  </p:sldIdLst>
  <p:sldSz cx="12192000" cy="9144000"/>
  <p:notesSz cx="6858000" cy="987266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da By" initials="O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19E"/>
    <a:srgbClr val="F7941D"/>
    <a:srgbClr val="C97107"/>
    <a:srgbClr val="1789AD"/>
    <a:srgbClr val="68CBEB"/>
    <a:srgbClr val="CCEEF8"/>
    <a:srgbClr val="B6A1CF"/>
    <a:srgbClr val="64468A"/>
    <a:srgbClr val="E8D5FF"/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7792E9-175D-47A5-80F2-7A94F5EB6AF3}" v="3" dt="2025-05-06T09:39:11.8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0" autoAdjust="0"/>
    <p:restoredTop sz="94869" autoAdjust="0"/>
  </p:normalViewPr>
  <p:slideViewPr>
    <p:cSldViewPr>
      <p:cViewPr varScale="1">
        <p:scale>
          <a:sx n="53" d="100"/>
          <a:sy n="53" d="100"/>
        </p:scale>
        <p:origin x="1216" y="32"/>
      </p:cViewPr>
      <p:guideLst>
        <p:guide orient="horz" pos="288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8" d="100"/>
          <a:sy n="78" d="100"/>
        </p:scale>
        <p:origin x="-3354" y="-108"/>
      </p:cViewPr>
      <p:guideLst>
        <p:guide orient="horz" pos="3109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BE333A-2CA9-41E4-AA26-F892907B89B6}" type="datetimeFigureOut">
              <a:rPr lang="nb-NO" smtClean="0"/>
              <a:t>07.05.2025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689475"/>
            <a:ext cx="548640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718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9377363"/>
            <a:ext cx="29718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EEFBC-E1EB-4706-9A8A-807C8CB5C0B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3882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tekst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5247386"/>
            <a:ext cx="6710536" cy="332726"/>
          </a:xfrm>
        </p:spPr>
        <p:txBody>
          <a:bodyPr/>
          <a:lstStyle>
            <a:lvl1pPr>
              <a:defRPr sz="1600" baseline="0"/>
            </a:lvl1pPr>
          </a:lstStyle>
          <a:p>
            <a:pPr lvl="0"/>
            <a:r>
              <a:rPr lang="nb-NO" dirty="0"/>
              <a:t>Klikk for å legge til tekst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12" name="Plassholder for tekst 11"/>
          <p:cNvSpPr>
            <a:spLocks noGrp="1"/>
          </p:cNvSpPr>
          <p:nvPr>
            <p:ph type="body" sz="quarter" idx="14" hasCustomPrompt="1"/>
          </p:nvPr>
        </p:nvSpPr>
        <p:spPr>
          <a:xfrm>
            <a:off x="1230489" y="179388"/>
            <a:ext cx="9731022" cy="647700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Klikk for å legge til tittel</a:t>
            </a:r>
          </a:p>
        </p:txBody>
      </p:sp>
      <p:sp>
        <p:nvSpPr>
          <p:cNvPr id="16" name="Plassholder for tekst 15"/>
          <p:cNvSpPr>
            <a:spLocks noGrp="1"/>
          </p:cNvSpPr>
          <p:nvPr>
            <p:ph type="body" sz="quarter" idx="16" hasCustomPrompt="1"/>
          </p:nvPr>
        </p:nvSpPr>
        <p:spPr>
          <a:xfrm>
            <a:off x="587468" y="1337965"/>
            <a:ext cx="3310468" cy="936625"/>
          </a:xfrm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pPr lvl="0"/>
            <a:r>
              <a:rPr lang="nb-NO" dirty="0"/>
              <a:t>Klikk for å legge til tekst</a:t>
            </a:r>
          </a:p>
        </p:txBody>
      </p:sp>
      <p:sp>
        <p:nvSpPr>
          <p:cNvPr id="18" name="Plassholder for tekst 17"/>
          <p:cNvSpPr>
            <a:spLocks noGrp="1"/>
          </p:cNvSpPr>
          <p:nvPr>
            <p:ph type="body" sz="quarter" idx="17" hasCustomPrompt="1"/>
          </p:nvPr>
        </p:nvSpPr>
        <p:spPr>
          <a:xfrm>
            <a:off x="2768602" y="2555876"/>
            <a:ext cx="3183382" cy="1584325"/>
          </a:xfrm>
        </p:spPr>
        <p:txBody>
          <a:bodyPr/>
          <a:lstStyle>
            <a:lvl1pPr>
              <a:defRPr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nb-NO" dirty="0"/>
              <a:t>Forslag: </a:t>
            </a:r>
            <a:br>
              <a:rPr lang="nb-NO" dirty="0"/>
            </a:br>
            <a:r>
              <a:rPr lang="nb-NO" dirty="0"/>
              <a:t>Plasser kart med fylkesoversikt her.</a:t>
            </a:r>
          </a:p>
        </p:txBody>
      </p:sp>
      <p:sp>
        <p:nvSpPr>
          <p:cNvPr id="21" name="Plassholder for diagram 20"/>
          <p:cNvSpPr>
            <a:spLocks noGrp="1"/>
          </p:cNvSpPr>
          <p:nvPr>
            <p:ph type="chart" sz="quarter" idx="18"/>
          </p:nvPr>
        </p:nvSpPr>
        <p:spPr>
          <a:xfrm>
            <a:off x="609600" y="5724128"/>
            <a:ext cx="6710536" cy="2592288"/>
          </a:xfrm>
        </p:spPr>
        <p:txBody>
          <a:bodyPr/>
          <a:lstStyle/>
          <a:p>
            <a:endParaRPr lang="nb-NO"/>
          </a:p>
        </p:txBody>
      </p:sp>
      <p:sp>
        <p:nvSpPr>
          <p:cNvPr id="23" name="Plassholder for tekst 22"/>
          <p:cNvSpPr>
            <a:spLocks noGrp="1"/>
          </p:cNvSpPr>
          <p:nvPr>
            <p:ph type="body" sz="quarter" idx="19" hasCustomPrompt="1"/>
          </p:nvPr>
        </p:nvSpPr>
        <p:spPr>
          <a:xfrm>
            <a:off x="609600" y="8652195"/>
            <a:ext cx="9806880" cy="384301"/>
          </a:xfrm>
        </p:spPr>
        <p:txBody>
          <a:bodyPr>
            <a:noAutofit/>
          </a:bodyPr>
          <a:lstStyle>
            <a:lvl1pPr>
              <a:defRPr sz="900"/>
            </a:lvl1pPr>
          </a:lstStyle>
          <a:p>
            <a:pPr lvl="0"/>
            <a:r>
              <a:rPr lang="nb-NO" dirty="0"/>
              <a:t>Klikk for å legge til tekst</a:t>
            </a:r>
          </a:p>
        </p:txBody>
      </p:sp>
      <p:sp>
        <p:nvSpPr>
          <p:cNvPr id="26" name="Plassholder for tekst 25"/>
          <p:cNvSpPr>
            <a:spLocks noGrp="1"/>
          </p:cNvSpPr>
          <p:nvPr>
            <p:ph type="body" sz="quarter" idx="20" hasCustomPrompt="1"/>
          </p:nvPr>
        </p:nvSpPr>
        <p:spPr>
          <a:xfrm>
            <a:off x="7579088" y="1337965"/>
            <a:ext cx="3035036" cy="936327"/>
          </a:xfrm>
        </p:spPr>
        <p:txBody>
          <a:bodyPr>
            <a:normAutofit/>
          </a:bodyPr>
          <a:lstStyle>
            <a:lvl1pPr>
              <a:defRPr sz="1600" baseline="0"/>
            </a:lvl1pPr>
          </a:lstStyle>
          <a:p>
            <a:pPr lvl="0"/>
            <a:r>
              <a:rPr lang="nb-NO" dirty="0"/>
              <a:t>Klikk for å legge til tekst</a:t>
            </a:r>
          </a:p>
        </p:txBody>
      </p:sp>
      <p:sp>
        <p:nvSpPr>
          <p:cNvPr id="28" name="Plassholder for tekst 27"/>
          <p:cNvSpPr>
            <a:spLocks noGrp="1"/>
          </p:cNvSpPr>
          <p:nvPr>
            <p:ph type="body" sz="quarter" idx="21" hasCustomPrompt="1"/>
          </p:nvPr>
        </p:nvSpPr>
        <p:spPr>
          <a:xfrm>
            <a:off x="7583863" y="3636358"/>
            <a:ext cx="3372940" cy="1007686"/>
          </a:xfrm>
        </p:spPr>
        <p:txBody>
          <a:bodyPr>
            <a:noAutofit/>
          </a:bodyPr>
          <a:lstStyle>
            <a:lvl1pPr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nb-NO" dirty="0"/>
              <a:t>Forslag: </a:t>
            </a:r>
            <a:br>
              <a:rPr lang="nb-NO" dirty="0"/>
            </a:br>
            <a:r>
              <a:rPr lang="nb-NO" dirty="0"/>
              <a:t>Plasser ikoner som illustrerer tekstbudskapet her.</a:t>
            </a:r>
          </a:p>
        </p:txBody>
      </p:sp>
    </p:spTree>
    <p:extLst>
      <p:ext uri="{BB962C8B-B14F-4D97-AF65-F5344CB8AC3E}">
        <p14:creationId xmlns:p14="http://schemas.microsoft.com/office/powerpoint/2010/main" val="18139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233C96E4-69C3-44EF-9815-59DE57EAD13A}" type="datetimeFigureOut">
              <a:rPr lang="nb-NO" smtClean="0"/>
              <a:t>07.05.2025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9DECB4C4-041B-4BDE-8369-E254DB5017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875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839200" y="366186"/>
            <a:ext cx="2743200" cy="7802033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09600" y="366186"/>
            <a:ext cx="8026400" cy="7802033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233C96E4-69C3-44EF-9815-59DE57EAD13A}" type="datetimeFigureOut">
              <a:rPr lang="nb-NO" smtClean="0"/>
              <a:t>07.05.2025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9DECB4C4-041B-4BDE-8369-E254DB5017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60958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233C96E4-69C3-44EF-9815-59DE57EAD13A}" type="datetimeFigureOut">
              <a:rPr lang="nb-NO" smtClean="0"/>
              <a:t>07.05.2025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9DECB4C4-041B-4BDE-8369-E254DB5017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175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63084" y="5875867"/>
            <a:ext cx="103632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63084" y="3875619"/>
            <a:ext cx="103632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233C96E4-69C3-44EF-9815-59DE57EAD13A}" type="datetimeFigureOut">
              <a:rPr lang="nb-NO" smtClean="0"/>
              <a:t>07.05.2025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9DECB4C4-041B-4BDE-8369-E254DB5017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8055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09600" y="2133602"/>
            <a:ext cx="538480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97600" y="2133602"/>
            <a:ext cx="538480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233C96E4-69C3-44EF-9815-59DE57EAD13A}" type="datetimeFigureOut">
              <a:rPr lang="nb-NO" smtClean="0"/>
              <a:t>07.05.2025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9DECB4C4-041B-4BDE-8369-E254DB5017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3548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1" y="2046817"/>
            <a:ext cx="5386917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09601" y="2899833"/>
            <a:ext cx="5386917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93368" y="2046817"/>
            <a:ext cx="5389033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93368" y="2899833"/>
            <a:ext cx="5389033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233C96E4-69C3-44EF-9815-59DE57EAD13A}" type="datetimeFigureOut">
              <a:rPr lang="nb-NO" smtClean="0"/>
              <a:t>07.05.2025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9DECB4C4-041B-4BDE-8369-E254DB5017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64377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233C96E4-69C3-44EF-9815-59DE57EAD13A}" type="datetimeFigureOut">
              <a:rPr lang="nb-NO" smtClean="0"/>
              <a:t>07.05.2025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9DECB4C4-041B-4BDE-8369-E254DB5017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9698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233C96E4-69C3-44EF-9815-59DE57EAD13A}" type="datetimeFigureOut">
              <a:rPr lang="nb-NO" smtClean="0"/>
              <a:t>07.05.2025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9DECB4C4-041B-4BDE-8369-E254DB5017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2915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1" y="364067"/>
            <a:ext cx="4011084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766733" y="364068"/>
            <a:ext cx="6815668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09601" y="1913468"/>
            <a:ext cx="4011084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233C96E4-69C3-44EF-9815-59DE57EAD13A}" type="datetimeFigureOut">
              <a:rPr lang="nb-NO" smtClean="0"/>
              <a:t>07.05.2025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9DECB4C4-041B-4BDE-8369-E254DB5017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173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389717" y="6400801"/>
            <a:ext cx="73152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389717" y="817033"/>
            <a:ext cx="73152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2389717" y="7156452"/>
            <a:ext cx="73152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233C96E4-69C3-44EF-9815-59DE57EAD13A}" type="datetimeFigureOut">
              <a:rPr lang="nb-NO" smtClean="0"/>
              <a:t>07.05.2025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4165600" y="8475135"/>
            <a:ext cx="3860800" cy="486833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737600" y="8475135"/>
            <a:ext cx="2844800" cy="486833"/>
          </a:xfrm>
          <a:prstGeom prst="rect">
            <a:avLst/>
          </a:prstGeom>
        </p:spPr>
        <p:txBody>
          <a:bodyPr/>
          <a:lstStyle/>
          <a:p>
            <a:fld id="{9DECB4C4-041B-4BDE-8369-E254DB50175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14420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D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9600" y="4860032"/>
            <a:ext cx="10606969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Mellomtittel</a:t>
            </a:r>
          </a:p>
        </p:txBody>
      </p:sp>
      <p:sp>
        <p:nvSpPr>
          <p:cNvPr id="7" name="Rektangel 6"/>
          <p:cNvSpPr/>
          <p:nvPr userDrawn="1"/>
        </p:nvSpPr>
        <p:spPr>
          <a:xfrm>
            <a:off x="-30275" y="-4125"/>
            <a:ext cx="12222274" cy="841151"/>
          </a:xfrm>
          <a:prstGeom prst="rect">
            <a:avLst/>
          </a:prstGeom>
          <a:solidFill>
            <a:srgbClr val="8787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350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594460" y="15586"/>
            <a:ext cx="10972800" cy="82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Overskrift</a:t>
            </a:r>
          </a:p>
        </p:txBody>
      </p:sp>
      <p:sp>
        <p:nvSpPr>
          <p:cNvPr id="9" name="TekstSylinder 8"/>
          <p:cNvSpPr txBox="1"/>
          <p:nvPr userDrawn="1"/>
        </p:nvSpPr>
        <p:spPr>
          <a:xfrm>
            <a:off x="594460" y="8460432"/>
            <a:ext cx="2482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900" b="1" dirty="0"/>
              <a:t>Fakta om statistikken:</a:t>
            </a:r>
            <a:br>
              <a:rPr lang="nb-NO" sz="900" b="1" dirty="0"/>
            </a:br>
            <a:endParaRPr lang="nb-NO" sz="900" b="1" dirty="0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536" y="8280000"/>
            <a:ext cx="912395" cy="574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492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ct val="20000"/>
        </a:spcBef>
        <a:buFont typeface="Arial" panose="020B0604020202020204" pitchFamily="34" charset="0"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sz="quarter" idx="14"/>
          </p:nvPr>
        </p:nvSpPr>
        <p:spPr>
          <a:xfrm>
            <a:off x="263352" y="107504"/>
            <a:ext cx="11665296" cy="719584"/>
          </a:xfrm>
        </p:spPr>
        <p:txBody>
          <a:bodyPr>
            <a:noAutofit/>
          </a:bodyPr>
          <a:lstStyle/>
          <a:p>
            <a:r>
              <a:rPr lang="nb-NO" sz="3600" dirty="0"/>
              <a:t>Uføretrygd i Innlandet 1. kvartal 2025</a:t>
            </a:r>
          </a:p>
        </p:txBody>
      </p:sp>
      <p:sp>
        <p:nvSpPr>
          <p:cNvPr id="7" name="Plassholder for tekst 6"/>
          <p:cNvSpPr>
            <a:spLocks noGrp="1"/>
          </p:cNvSpPr>
          <p:nvPr>
            <p:ph type="body" sz="quarter" idx="19"/>
          </p:nvPr>
        </p:nvSpPr>
        <p:spPr>
          <a:xfrm>
            <a:off x="609600" y="8611769"/>
            <a:ext cx="9806880" cy="369332"/>
          </a:xfrm>
        </p:spPr>
        <p:txBody>
          <a:bodyPr/>
          <a:lstStyle/>
          <a:p>
            <a:r>
              <a:rPr lang="nb-NO" i="1" dirty="0"/>
              <a:t>Statistikk fra NAV.</a:t>
            </a:r>
          </a:p>
          <a:p>
            <a:endParaRPr lang="nb-NO" dirty="0"/>
          </a:p>
        </p:txBody>
      </p:sp>
      <p:grpSp>
        <p:nvGrpSpPr>
          <p:cNvPr id="4" name="Gruppe 3"/>
          <p:cNvGrpSpPr/>
          <p:nvPr/>
        </p:nvGrpSpPr>
        <p:grpSpPr>
          <a:xfrm>
            <a:off x="7774580" y="3627242"/>
            <a:ext cx="2179748" cy="698717"/>
            <a:chOff x="3611085" y="5129480"/>
            <a:chExt cx="1861912" cy="698717"/>
          </a:xfrm>
        </p:grpSpPr>
        <p:sp>
          <p:nvSpPr>
            <p:cNvPr id="19" name="Rektangel 18"/>
            <p:cNvSpPr/>
            <p:nvPr/>
          </p:nvSpPr>
          <p:spPr>
            <a:xfrm>
              <a:off x="3617287" y="5549358"/>
              <a:ext cx="1304282" cy="255961"/>
            </a:xfrm>
            <a:prstGeom prst="rect">
              <a:avLst/>
            </a:prstGeom>
            <a:solidFill>
              <a:srgbClr val="F6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dirty="0"/>
            </a:p>
          </p:txBody>
        </p:sp>
        <p:sp>
          <p:nvSpPr>
            <p:cNvPr id="20" name="TekstSylinder 19"/>
            <p:cNvSpPr txBox="1"/>
            <p:nvPr/>
          </p:nvSpPr>
          <p:spPr>
            <a:xfrm>
              <a:off x="3611085" y="5129480"/>
              <a:ext cx="1861912" cy="6987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nb-NO" sz="1400" i="1" dirty="0">
                  <a:solidFill>
                    <a:srgbClr val="1789AD"/>
                  </a:solidFill>
                </a:rPr>
                <a:t>Høyest andel</a:t>
              </a:r>
              <a:endParaRPr lang="nb-NO" sz="1400" i="1" dirty="0">
                <a:solidFill>
                  <a:srgbClr val="64468A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nb-NO" sz="1400" dirty="0"/>
                <a:t>Søndre Land: 22,7%</a:t>
              </a:r>
            </a:p>
          </p:txBody>
        </p:sp>
      </p:grpSp>
      <p:grpSp>
        <p:nvGrpSpPr>
          <p:cNvPr id="5" name="Gruppe 4"/>
          <p:cNvGrpSpPr/>
          <p:nvPr/>
        </p:nvGrpSpPr>
        <p:grpSpPr>
          <a:xfrm>
            <a:off x="7823089" y="2588222"/>
            <a:ext cx="1772336" cy="698717"/>
            <a:chOff x="3654945" y="4283968"/>
            <a:chExt cx="1304282" cy="698717"/>
          </a:xfrm>
        </p:grpSpPr>
        <p:sp>
          <p:nvSpPr>
            <p:cNvPr id="23" name="Rektangel 22"/>
            <p:cNvSpPr/>
            <p:nvPr/>
          </p:nvSpPr>
          <p:spPr>
            <a:xfrm>
              <a:off x="3654945" y="4692067"/>
              <a:ext cx="1304282" cy="250077"/>
            </a:xfrm>
            <a:prstGeom prst="rect">
              <a:avLst/>
            </a:prstGeom>
            <a:solidFill>
              <a:srgbClr val="F6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dirty="0"/>
            </a:p>
          </p:txBody>
        </p:sp>
        <p:sp>
          <p:nvSpPr>
            <p:cNvPr id="24" name="TekstSylinder 23"/>
            <p:cNvSpPr txBox="1"/>
            <p:nvPr/>
          </p:nvSpPr>
          <p:spPr>
            <a:xfrm>
              <a:off x="3695994" y="4283968"/>
              <a:ext cx="1263232" cy="6987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nb-NO" sz="1400" i="1" dirty="0">
                  <a:solidFill>
                    <a:srgbClr val="1789AD"/>
                  </a:solidFill>
                </a:rPr>
                <a:t>Lavest andel</a:t>
              </a:r>
            </a:p>
            <a:p>
              <a:pPr>
                <a:lnSpc>
                  <a:spcPct val="150000"/>
                </a:lnSpc>
              </a:pPr>
              <a:r>
                <a:rPr lang="nb-NO" sz="1400" dirty="0"/>
                <a:t>Tolga: 8,4 %</a:t>
              </a:r>
            </a:p>
          </p:txBody>
        </p:sp>
      </p:grpSp>
      <p:pic>
        <p:nvPicPr>
          <p:cNvPr id="233" name="Bilde 232">
            <a:extLst>
              <a:ext uri="{FF2B5EF4-FFF2-40B4-BE49-F238E27FC236}">
                <a16:creationId xmlns:a16="http://schemas.microsoft.com/office/drawing/2014/main" id="{861CEC41-3A1C-4D38-89A3-79F0F77E190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9952140" y="1761975"/>
            <a:ext cx="152994" cy="315988"/>
          </a:xfrm>
          <a:prstGeom prst="rect">
            <a:avLst/>
          </a:prstGeom>
        </p:spPr>
      </p:pic>
      <p:pic>
        <p:nvPicPr>
          <p:cNvPr id="234" name="Bilde 233">
            <a:extLst>
              <a:ext uri="{FF2B5EF4-FFF2-40B4-BE49-F238E27FC236}">
                <a16:creationId xmlns:a16="http://schemas.microsoft.com/office/drawing/2014/main" id="{D994A5A3-F1D5-4CAC-8C37-7394FE018D7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118337" y="1761976"/>
            <a:ext cx="152994" cy="315987"/>
          </a:xfrm>
          <a:prstGeom prst="rect">
            <a:avLst/>
          </a:prstGeom>
        </p:spPr>
      </p:pic>
      <p:pic>
        <p:nvPicPr>
          <p:cNvPr id="235" name="Bilde 234">
            <a:extLst>
              <a:ext uri="{FF2B5EF4-FFF2-40B4-BE49-F238E27FC236}">
                <a16:creationId xmlns:a16="http://schemas.microsoft.com/office/drawing/2014/main" id="{1C1FDABA-1AD8-47BB-A0C3-F2BE464FF4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284655" y="1761976"/>
            <a:ext cx="152994" cy="315987"/>
          </a:xfrm>
          <a:prstGeom prst="rect">
            <a:avLst/>
          </a:prstGeom>
        </p:spPr>
      </p:pic>
      <p:pic>
        <p:nvPicPr>
          <p:cNvPr id="236" name="Bilde 235">
            <a:extLst>
              <a:ext uri="{FF2B5EF4-FFF2-40B4-BE49-F238E27FC236}">
                <a16:creationId xmlns:a16="http://schemas.microsoft.com/office/drawing/2014/main" id="{E235800B-3CCC-4845-AB9E-66D1257A907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451942" y="1761975"/>
            <a:ext cx="152994" cy="315987"/>
          </a:xfrm>
          <a:prstGeom prst="rect">
            <a:avLst/>
          </a:prstGeom>
        </p:spPr>
      </p:pic>
      <p:pic>
        <p:nvPicPr>
          <p:cNvPr id="237" name="Bilde 236">
            <a:extLst>
              <a:ext uri="{FF2B5EF4-FFF2-40B4-BE49-F238E27FC236}">
                <a16:creationId xmlns:a16="http://schemas.microsoft.com/office/drawing/2014/main" id="{82EE573C-CC32-4543-AA4A-7D287BDC894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618139" y="1761974"/>
            <a:ext cx="152994" cy="315987"/>
          </a:xfrm>
          <a:prstGeom prst="rect">
            <a:avLst/>
          </a:prstGeom>
        </p:spPr>
      </p:pic>
      <p:pic>
        <p:nvPicPr>
          <p:cNvPr id="238" name="Bilde 237">
            <a:extLst>
              <a:ext uri="{FF2B5EF4-FFF2-40B4-BE49-F238E27FC236}">
                <a16:creationId xmlns:a16="http://schemas.microsoft.com/office/drawing/2014/main" id="{CE9730C3-12C1-409C-A5B1-4F1F0939BAF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9950639" y="2082614"/>
            <a:ext cx="152994" cy="315987"/>
          </a:xfrm>
          <a:prstGeom prst="rect">
            <a:avLst/>
          </a:prstGeom>
        </p:spPr>
      </p:pic>
      <p:pic>
        <p:nvPicPr>
          <p:cNvPr id="239" name="Bilde 238">
            <a:extLst>
              <a:ext uri="{FF2B5EF4-FFF2-40B4-BE49-F238E27FC236}">
                <a16:creationId xmlns:a16="http://schemas.microsoft.com/office/drawing/2014/main" id="{A555AA57-1B46-40DD-B439-2B5EDC54515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120475" y="2082614"/>
            <a:ext cx="152994" cy="315987"/>
          </a:xfrm>
          <a:prstGeom prst="rect">
            <a:avLst/>
          </a:prstGeom>
        </p:spPr>
      </p:pic>
      <p:pic>
        <p:nvPicPr>
          <p:cNvPr id="240" name="Bilde 239">
            <a:extLst>
              <a:ext uri="{FF2B5EF4-FFF2-40B4-BE49-F238E27FC236}">
                <a16:creationId xmlns:a16="http://schemas.microsoft.com/office/drawing/2014/main" id="{4FCF377D-7A6F-4473-8C89-ACF669B571E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284655" y="2082614"/>
            <a:ext cx="152994" cy="315987"/>
          </a:xfrm>
          <a:prstGeom prst="rect">
            <a:avLst/>
          </a:prstGeom>
        </p:spPr>
      </p:pic>
      <p:pic>
        <p:nvPicPr>
          <p:cNvPr id="241" name="Bilde 240">
            <a:extLst>
              <a:ext uri="{FF2B5EF4-FFF2-40B4-BE49-F238E27FC236}">
                <a16:creationId xmlns:a16="http://schemas.microsoft.com/office/drawing/2014/main" id="{3F769FA2-3D74-4DE5-BB26-B4C1718497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451942" y="2082614"/>
            <a:ext cx="152994" cy="315987"/>
          </a:xfrm>
          <a:prstGeom prst="rect">
            <a:avLst/>
          </a:prstGeom>
        </p:spPr>
      </p:pic>
      <p:pic>
        <p:nvPicPr>
          <p:cNvPr id="242" name="Bilde 241">
            <a:extLst>
              <a:ext uri="{FF2B5EF4-FFF2-40B4-BE49-F238E27FC236}">
                <a16:creationId xmlns:a16="http://schemas.microsoft.com/office/drawing/2014/main" id="{3798B0AB-4D47-48EF-848D-ADAE3A8FC6D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618139" y="2082614"/>
            <a:ext cx="152994" cy="315987"/>
          </a:xfrm>
          <a:prstGeom prst="rect">
            <a:avLst/>
          </a:prstGeom>
        </p:spPr>
      </p:pic>
      <p:pic>
        <p:nvPicPr>
          <p:cNvPr id="243" name="Bilde 242">
            <a:extLst>
              <a:ext uri="{FF2B5EF4-FFF2-40B4-BE49-F238E27FC236}">
                <a16:creationId xmlns:a16="http://schemas.microsoft.com/office/drawing/2014/main" id="{282C9401-6529-4811-A937-D3E2A9DB40C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787614" y="1761975"/>
            <a:ext cx="152994" cy="315988"/>
          </a:xfrm>
          <a:prstGeom prst="rect">
            <a:avLst/>
          </a:prstGeom>
        </p:spPr>
      </p:pic>
      <p:pic>
        <p:nvPicPr>
          <p:cNvPr id="244" name="Bilde 243">
            <a:extLst>
              <a:ext uri="{FF2B5EF4-FFF2-40B4-BE49-F238E27FC236}">
                <a16:creationId xmlns:a16="http://schemas.microsoft.com/office/drawing/2014/main" id="{A915D397-F73B-4CEC-9A55-A6D8B01D22E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953811" y="1761976"/>
            <a:ext cx="152994" cy="315987"/>
          </a:xfrm>
          <a:prstGeom prst="rect">
            <a:avLst/>
          </a:prstGeom>
        </p:spPr>
      </p:pic>
      <p:pic>
        <p:nvPicPr>
          <p:cNvPr id="245" name="Bilde 244">
            <a:extLst>
              <a:ext uri="{FF2B5EF4-FFF2-40B4-BE49-F238E27FC236}">
                <a16:creationId xmlns:a16="http://schemas.microsoft.com/office/drawing/2014/main" id="{F352836D-10B6-4EB6-8693-4E49318598C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120129" y="1761976"/>
            <a:ext cx="152994" cy="315987"/>
          </a:xfrm>
          <a:prstGeom prst="rect">
            <a:avLst/>
          </a:prstGeom>
        </p:spPr>
      </p:pic>
      <p:pic>
        <p:nvPicPr>
          <p:cNvPr id="246" name="Bilde 245">
            <a:extLst>
              <a:ext uri="{FF2B5EF4-FFF2-40B4-BE49-F238E27FC236}">
                <a16:creationId xmlns:a16="http://schemas.microsoft.com/office/drawing/2014/main" id="{FDDBF1E7-C497-4488-BFED-D4F154C3504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287416" y="1761975"/>
            <a:ext cx="152994" cy="315987"/>
          </a:xfrm>
          <a:prstGeom prst="rect">
            <a:avLst/>
          </a:prstGeom>
        </p:spPr>
      </p:pic>
      <p:pic>
        <p:nvPicPr>
          <p:cNvPr id="247" name="Bilde 246">
            <a:extLst>
              <a:ext uri="{FF2B5EF4-FFF2-40B4-BE49-F238E27FC236}">
                <a16:creationId xmlns:a16="http://schemas.microsoft.com/office/drawing/2014/main" id="{4871AAF2-4FDB-4DDC-9589-907EFD00197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453613" y="1761974"/>
            <a:ext cx="152994" cy="315987"/>
          </a:xfrm>
          <a:prstGeom prst="rect">
            <a:avLst/>
          </a:prstGeom>
        </p:spPr>
      </p:pic>
      <p:pic>
        <p:nvPicPr>
          <p:cNvPr id="248" name="Bilde 247">
            <a:extLst>
              <a:ext uri="{FF2B5EF4-FFF2-40B4-BE49-F238E27FC236}">
                <a16:creationId xmlns:a16="http://schemas.microsoft.com/office/drawing/2014/main" id="{C4908AFA-0719-4B3F-B8EE-6AC1B98ED27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786113" y="2082614"/>
            <a:ext cx="152994" cy="315987"/>
          </a:xfrm>
          <a:prstGeom prst="rect">
            <a:avLst/>
          </a:prstGeom>
        </p:spPr>
      </p:pic>
      <p:pic>
        <p:nvPicPr>
          <p:cNvPr id="249" name="Bilde 248">
            <a:extLst>
              <a:ext uri="{FF2B5EF4-FFF2-40B4-BE49-F238E27FC236}">
                <a16:creationId xmlns:a16="http://schemas.microsoft.com/office/drawing/2014/main" id="{BF2E8D23-B49F-48CC-8390-37C46D3800E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955949" y="2082614"/>
            <a:ext cx="152994" cy="315987"/>
          </a:xfrm>
          <a:prstGeom prst="rect">
            <a:avLst/>
          </a:prstGeom>
        </p:spPr>
      </p:pic>
      <p:pic>
        <p:nvPicPr>
          <p:cNvPr id="250" name="Bilde 249">
            <a:extLst>
              <a:ext uri="{FF2B5EF4-FFF2-40B4-BE49-F238E27FC236}">
                <a16:creationId xmlns:a16="http://schemas.microsoft.com/office/drawing/2014/main" id="{D23DDA39-4104-4398-8640-CEFC390095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120129" y="2082614"/>
            <a:ext cx="152994" cy="315987"/>
          </a:xfrm>
          <a:prstGeom prst="rect">
            <a:avLst/>
          </a:prstGeom>
        </p:spPr>
      </p:pic>
      <p:pic>
        <p:nvPicPr>
          <p:cNvPr id="251" name="Bilde 250">
            <a:extLst>
              <a:ext uri="{FF2B5EF4-FFF2-40B4-BE49-F238E27FC236}">
                <a16:creationId xmlns:a16="http://schemas.microsoft.com/office/drawing/2014/main" id="{6CD069C3-F207-4C17-98EC-BF733130E66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287416" y="2082614"/>
            <a:ext cx="152994" cy="315987"/>
          </a:xfrm>
          <a:prstGeom prst="rect">
            <a:avLst/>
          </a:prstGeom>
        </p:spPr>
      </p:pic>
      <p:pic>
        <p:nvPicPr>
          <p:cNvPr id="252" name="Bilde 251">
            <a:extLst>
              <a:ext uri="{FF2B5EF4-FFF2-40B4-BE49-F238E27FC236}">
                <a16:creationId xmlns:a16="http://schemas.microsoft.com/office/drawing/2014/main" id="{884DF872-0780-444D-97E8-3F5642609F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453613" y="2082614"/>
            <a:ext cx="152994" cy="315987"/>
          </a:xfrm>
          <a:prstGeom prst="rect">
            <a:avLst/>
          </a:prstGeom>
        </p:spPr>
      </p:pic>
      <p:pic>
        <p:nvPicPr>
          <p:cNvPr id="253" name="Bilde 252">
            <a:extLst>
              <a:ext uri="{FF2B5EF4-FFF2-40B4-BE49-F238E27FC236}">
                <a16:creationId xmlns:a16="http://schemas.microsoft.com/office/drawing/2014/main" id="{741EE9FA-A0C8-4D27-84D7-EA551FB483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9952140" y="2399445"/>
            <a:ext cx="152994" cy="315988"/>
          </a:xfrm>
          <a:prstGeom prst="rect">
            <a:avLst/>
          </a:prstGeom>
        </p:spPr>
      </p:pic>
      <p:pic>
        <p:nvPicPr>
          <p:cNvPr id="254" name="Bilde 253">
            <a:extLst>
              <a:ext uri="{FF2B5EF4-FFF2-40B4-BE49-F238E27FC236}">
                <a16:creationId xmlns:a16="http://schemas.microsoft.com/office/drawing/2014/main" id="{66A264E6-52BA-46F4-9747-A78687D6FC0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118337" y="2399446"/>
            <a:ext cx="152994" cy="315987"/>
          </a:xfrm>
          <a:prstGeom prst="rect">
            <a:avLst/>
          </a:prstGeom>
        </p:spPr>
      </p:pic>
      <p:pic>
        <p:nvPicPr>
          <p:cNvPr id="255" name="Bilde 254">
            <a:extLst>
              <a:ext uri="{FF2B5EF4-FFF2-40B4-BE49-F238E27FC236}">
                <a16:creationId xmlns:a16="http://schemas.microsoft.com/office/drawing/2014/main" id="{69DF8E93-BF84-4904-B1B3-F327BB64361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284655" y="2399446"/>
            <a:ext cx="152994" cy="315987"/>
          </a:xfrm>
          <a:prstGeom prst="rect">
            <a:avLst/>
          </a:prstGeom>
        </p:spPr>
      </p:pic>
      <p:pic>
        <p:nvPicPr>
          <p:cNvPr id="256" name="Bilde 255">
            <a:extLst>
              <a:ext uri="{FF2B5EF4-FFF2-40B4-BE49-F238E27FC236}">
                <a16:creationId xmlns:a16="http://schemas.microsoft.com/office/drawing/2014/main" id="{8C621B55-45B7-4480-B31F-955DDFF1A36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451942" y="2399445"/>
            <a:ext cx="152994" cy="315987"/>
          </a:xfrm>
          <a:prstGeom prst="rect">
            <a:avLst/>
          </a:prstGeom>
        </p:spPr>
      </p:pic>
      <p:pic>
        <p:nvPicPr>
          <p:cNvPr id="257" name="Bilde 256">
            <a:extLst>
              <a:ext uri="{FF2B5EF4-FFF2-40B4-BE49-F238E27FC236}">
                <a16:creationId xmlns:a16="http://schemas.microsoft.com/office/drawing/2014/main" id="{42E1F792-C52A-47AD-8280-FEDD6FF582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618139" y="2399444"/>
            <a:ext cx="152994" cy="315987"/>
          </a:xfrm>
          <a:prstGeom prst="rect">
            <a:avLst/>
          </a:prstGeom>
        </p:spPr>
      </p:pic>
      <p:pic>
        <p:nvPicPr>
          <p:cNvPr id="258" name="Bilde 257">
            <a:extLst>
              <a:ext uri="{FF2B5EF4-FFF2-40B4-BE49-F238E27FC236}">
                <a16:creationId xmlns:a16="http://schemas.microsoft.com/office/drawing/2014/main" id="{2C047909-2BEC-432E-86DF-565A837F615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9950639" y="2720084"/>
            <a:ext cx="152994" cy="315987"/>
          </a:xfrm>
          <a:prstGeom prst="rect">
            <a:avLst/>
          </a:prstGeom>
        </p:spPr>
      </p:pic>
      <p:pic>
        <p:nvPicPr>
          <p:cNvPr id="259" name="Bilde 258">
            <a:extLst>
              <a:ext uri="{FF2B5EF4-FFF2-40B4-BE49-F238E27FC236}">
                <a16:creationId xmlns:a16="http://schemas.microsoft.com/office/drawing/2014/main" id="{A4C2CDDA-1C92-4487-9522-CB5C68EF673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120475" y="2720084"/>
            <a:ext cx="152994" cy="315987"/>
          </a:xfrm>
          <a:prstGeom prst="rect">
            <a:avLst/>
          </a:prstGeom>
        </p:spPr>
      </p:pic>
      <p:pic>
        <p:nvPicPr>
          <p:cNvPr id="260" name="Bilde 259">
            <a:extLst>
              <a:ext uri="{FF2B5EF4-FFF2-40B4-BE49-F238E27FC236}">
                <a16:creationId xmlns:a16="http://schemas.microsoft.com/office/drawing/2014/main" id="{B7CBE982-FEB9-4EC7-ACAD-7873735775E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284655" y="2720084"/>
            <a:ext cx="152994" cy="315987"/>
          </a:xfrm>
          <a:prstGeom prst="rect">
            <a:avLst/>
          </a:prstGeom>
        </p:spPr>
      </p:pic>
      <p:pic>
        <p:nvPicPr>
          <p:cNvPr id="261" name="Bilde 260">
            <a:extLst>
              <a:ext uri="{FF2B5EF4-FFF2-40B4-BE49-F238E27FC236}">
                <a16:creationId xmlns:a16="http://schemas.microsoft.com/office/drawing/2014/main" id="{F2188038-1081-46AB-AAF3-6290A603CD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451942" y="2720084"/>
            <a:ext cx="152994" cy="315987"/>
          </a:xfrm>
          <a:prstGeom prst="rect">
            <a:avLst/>
          </a:prstGeom>
        </p:spPr>
      </p:pic>
      <p:pic>
        <p:nvPicPr>
          <p:cNvPr id="262" name="Bilde 261">
            <a:extLst>
              <a:ext uri="{FF2B5EF4-FFF2-40B4-BE49-F238E27FC236}">
                <a16:creationId xmlns:a16="http://schemas.microsoft.com/office/drawing/2014/main" id="{26CC7642-64B2-4EBC-8D2F-D4A26318610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618139" y="2720084"/>
            <a:ext cx="152994" cy="315987"/>
          </a:xfrm>
          <a:prstGeom prst="rect">
            <a:avLst/>
          </a:prstGeom>
        </p:spPr>
      </p:pic>
      <p:pic>
        <p:nvPicPr>
          <p:cNvPr id="263" name="Bilde 262">
            <a:extLst>
              <a:ext uri="{FF2B5EF4-FFF2-40B4-BE49-F238E27FC236}">
                <a16:creationId xmlns:a16="http://schemas.microsoft.com/office/drawing/2014/main" id="{05B61E96-3CB7-40EA-AB27-AC767BF5B06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787614" y="2399445"/>
            <a:ext cx="152994" cy="315988"/>
          </a:xfrm>
          <a:prstGeom prst="rect">
            <a:avLst/>
          </a:prstGeom>
        </p:spPr>
      </p:pic>
      <p:pic>
        <p:nvPicPr>
          <p:cNvPr id="264" name="Bilde 263">
            <a:extLst>
              <a:ext uri="{FF2B5EF4-FFF2-40B4-BE49-F238E27FC236}">
                <a16:creationId xmlns:a16="http://schemas.microsoft.com/office/drawing/2014/main" id="{3D31A2EA-BDF7-49DF-9E4B-7766AA6021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953811" y="2399446"/>
            <a:ext cx="152994" cy="315987"/>
          </a:xfrm>
          <a:prstGeom prst="rect">
            <a:avLst/>
          </a:prstGeom>
        </p:spPr>
      </p:pic>
      <p:pic>
        <p:nvPicPr>
          <p:cNvPr id="265" name="Bilde 264">
            <a:extLst>
              <a:ext uri="{FF2B5EF4-FFF2-40B4-BE49-F238E27FC236}">
                <a16:creationId xmlns:a16="http://schemas.microsoft.com/office/drawing/2014/main" id="{022D5CF0-C86E-4802-9BAB-DED0EC1401A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120129" y="2399446"/>
            <a:ext cx="152994" cy="315987"/>
          </a:xfrm>
          <a:prstGeom prst="rect">
            <a:avLst/>
          </a:prstGeom>
        </p:spPr>
      </p:pic>
      <p:pic>
        <p:nvPicPr>
          <p:cNvPr id="266" name="Bilde 265">
            <a:extLst>
              <a:ext uri="{FF2B5EF4-FFF2-40B4-BE49-F238E27FC236}">
                <a16:creationId xmlns:a16="http://schemas.microsoft.com/office/drawing/2014/main" id="{B842C000-869B-4E36-831F-4E9F3B8681E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287416" y="2399445"/>
            <a:ext cx="152994" cy="315987"/>
          </a:xfrm>
          <a:prstGeom prst="rect">
            <a:avLst/>
          </a:prstGeom>
        </p:spPr>
      </p:pic>
      <p:pic>
        <p:nvPicPr>
          <p:cNvPr id="267" name="Bilde 266">
            <a:extLst>
              <a:ext uri="{FF2B5EF4-FFF2-40B4-BE49-F238E27FC236}">
                <a16:creationId xmlns:a16="http://schemas.microsoft.com/office/drawing/2014/main" id="{B687FB23-4C16-4157-B9D6-0E0A00F2145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453613" y="2399444"/>
            <a:ext cx="152994" cy="315987"/>
          </a:xfrm>
          <a:prstGeom prst="rect">
            <a:avLst/>
          </a:prstGeom>
        </p:spPr>
      </p:pic>
      <p:pic>
        <p:nvPicPr>
          <p:cNvPr id="268" name="Bilde 267">
            <a:extLst>
              <a:ext uri="{FF2B5EF4-FFF2-40B4-BE49-F238E27FC236}">
                <a16:creationId xmlns:a16="http://schemas.microsoft.com/office/drawing/2014/main" id="{DECCBEA9-B0B4-4C90-BCAF-55A50FB505C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786113" y="2720084"/>
            <a:ext cx="152994" cy="315987"/>
          </a:xfrm>
          <a:prstGeom prst="rect">
            <a:avLst/>
          </a:prstGeom>
        </p:spPr>
      </p:pic>
      <p:pic>
        <p:nvPicPr>
          <p:cNvPr id="269" name="Bilde 268">
            <a:extLst>
              <a:ext uri="{FF2B5EF4-FFF2-40B4-BE49-F238E27FC236}">
                <a16:creationId xmlns:a16="http://schemas.microsoft.com/office/drawing/2014/main" id="{10C848D3-B60D-4CFB-933B-2B23FF10C10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955949" y="2720084"/>
            <a:ext cx="152994" cy="315987"/>
          </a:xfrm>
          <a:prstGeom prst="rect">
            <a:avLst/>
          </a:prstGeom>
        </p:spPr>
      </p:pic>
      <p:pic>
        <p:nvPicPr>
          <p:cNvPr id="270" name="Bilde 269">
            <a:extLst>
              <a:ext uri="{FF2B5EF4-FFF2-40B4-BE49-F238E27FC236}">
                <a16:creationId xmlns:a16="http://schemas.microsoft.com/office/drawing/2014/main" id="{1A9F70B3-663A-4604-8717-51651E1B41D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120129" y="2720084"/>
            <a:ext cx="152994" cy="315987"/>
          </a:xfrm>
          <a:prstGeom prst="rect">
            <a:avLst/>
          </a:prstGeom>
        </p:spPr>
      </p:pic>
      <p:pic>
        <p:nvPicPr>
          <p:cNvPr id="271" name="Bilde 270">
            <a:extLst>
              <a:ext uri="{FF2B5EF4-FFF2-40B4-BE49-F238E27FC236}">
                <a16:creationId xmlns:a16="http://schemas.microsoft.com/office/drawing/2014/main" id="{B0698DE9-1DCF-4674-8F30-93893BC8E7E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287416" y="2720084"/>
            <a:ext cx="152994" cy="315987"/>
          </a:xfrm>
          <a:prstGeom prst="rect">
            <a:avLst/>
          </a:prstGeom>
        </p:spPr>
      </p:pic>
      <p:pic>
        <p:nvPicPr>
          <p:cNvPr id="272" name="Bilde 271">
            <a:extLst>
              <a:ext uri="{FF2B5EF4-FFF2-40B4-BE49-F238E27FC236}">
                <a16:creationId xmlns:a16="http://schemas.microsoft.com/office/drawing/2014/main" id="{DA8BCBE8-AE6E-4E5C-97D9-4A5D91A0086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453613" y="2720084"/>
            <a:ext cx="152994" cy="315987"/>
          </a:xfrm>
          <a:prstGeom prst="rect">
            <a:avLst/>
          </a:prstGeom>
        </p:spPr>
      </p:pic>
      <p:pic>
        <p:nvPicPr>
          <p:cNvPr id="273" name="Bilde 272">
            <a:extLst>
              <a:ext uri="{FF2B5EF4-FFF2-40B4-BE49-F238E27FC236}">
                <a16:creationId xmlns:a16="http://schemas.microsoft.com/office/drawing/2014/main" id="{88900BC7-0FEE-44B4-A00B-4BFCF68FDBA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9952140" y="1440492"/>
            <a:ext cx="152994" cy="315988"/>
          </a:xfrm>
          <a:prstGeom prst="rect">
            <a:avLst/>
          </a:prstGeom>
        </p:spPr>
      </p:pic>
      <p:pic>
        <p:nvPicPr>
          <p:cNvPr id="274" name="Bilde 273">
            <a:extLst>
              <a:ext uri="{FF2B5EF4-FFF2-40B4-BE49-F238E27FC236}">
                <a16:creationId xmlns:a16="http://schemas.microsoft.com/office/drawing/2014/main" id="{134DD966-0CCB-4EDC-9AE0-0FAD0F781A2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118337" y="1440493"/>
            <a:ext cx="152994" cy="315987"/>
          </a:xfrm>
          <a:prstGeom prst="rect">
            <a:avLst/>
          </a:prstGeom>
        </p:spPr>
      </p:pic>
      <p:pic>
        <p:nvPicPr>
          <p:cNvPr id="275" name="Bilde 274">
            <a:extLst>
              <a:ext uri="{FF2B5EF4-FFF2-40B4-BE49-F238E27FC236}">
                <a16:creationId xmlns:a16="http://schemas.microsoft.com/office/drawing/2014/main" id="{A9830FD4-F078-4FDD-B299-435A6398199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284655" y="1440493"/>
            <a:ext cx="152994" cy="315987"/>
          </a:xfrm>
          <a:prstGeom prst="rect">
            <a:avLst/>
          </a:prstGeom>
        </p:spPr>
      </p:pic>
      <p:pic>
        <p:nvPicPr>
          <p:cNvPr id="276" name="Bilde 275">
            <a:extLst>
              <a:ext uri="{FF2B5EF4-FFF2-40B4-BE49-F238E27FC236}">
                <a16:creationId xmlns:a16="http://schemas.microsoft.com/office/drawing/2014/main" id="{161799C4-39A3-4795-94A4-4FD85CC0DAC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451942" y="1440492"/>
            <a:ext cx="152994" cy="315987"/>
          </a:xfrm>
          <a:prstGeom prst="rect">
            <a:avLst/>
          </a:prstGeom>
        </p:spPr>
      </p:pic>
      <p:pic>
        <p:nvPicPr>
          <p:cNvPr id="277" name="Bilde 276">
            <a:extLst>
              <a:ext uri="{FF2B5EF4-FFF2-40B4-BE49-F238E27FC236}">
                <a16:creationId xmlns:a16="http://schemas.microsoft.com/office/drawing/2014/main" id="{E0AF8041-1611-41D6-9056-5D433F444A1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618139" y="1440491"/>
            <a:ext cx="152994" cy="315987"/>
          </a:xfrm>
          <a:prstGeom prst="rect">
            <a:avLst/>
          </a:prstGeom>
        </p:spPr>
      </p:pic>
      <p:pic>
        <p:nvPicPr>
          <p:cNvPr id="278" name="Bilde 277">
            <a:extLst>
              <a:ext uri="{FF2B5EF4-FFF2-40B4-BE49-F238E27FC236}">
                <a16:creationId xmlns:a16="http://schemas.microsoft.com/office/drawing/2014/main" id="{72AE9CEC-A80A-486A-B576-FB1C892A72F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787614" y="1440492"/>
            <a:ext cx="152994" cy="315988"/>
          </a:xfrm>
          <a:prstGeom prst="rect">
            <a:avLst/>
          </a:prstGeom>
        </p:spPr>
      </p:pic>
      <p:pic>
        <p:nvPicPr>
          <p:cNvPr id="279" name="Bilde 278">
            <a:extLst>
              <a:ext uri="{FF2B5EF4-FFF2-40B4-BE49-F238E27FC236}">
                <a16:creationId xmlns:a16="http://schemas.microsoft.com/office/drawing/2014/main" id="{DCF8FB74-D0AE-48A0-A37A-D66375F2C1A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953811" y="1440493"/>
            <a:ext cx="152994" cy="315987"/>
          </a:xfrm>
          <a:prstGeom prst="rect">
            <a:avLst/>
          </a:prstGeom>
        </p:spPr>
      </p:pic>
      <p:pic>
        <p:nvPicPr>
          <p:cNvPr id="280" name="Bilde 279">
            <a:extLst>
              <a:ext uri="{FF2B5EF4-FFF2-40B4-BE49-F238E27FC236}">
                <a16:creationId xmlns:a16="http://schemas.microsoft.com/office/drawing/2014/main" id="{2C900F1F-6A8F-4C08-96C6-88BCE1371DF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120129" y="1440493"/>
            <a:ext cx="152994" cy="315987"/>
          </a:xfrm>
          <a:prstGeom prst="rect">
            <a:avLst/>
          </a:prstGeom>
        </p:spPr>
      </p:pic>
      <p:pic>
        <p:nvPicPr>
          <p:cNvPr id="281" name="Bilde 280">
            <a:extLst>
              <a:ext uri="{FF2B5EF4-FFF2-40B4-BE49-F238E27FC236}">
                <a16:creationId xmlns:a16="http://schemas.microsoft.com/office/drawing/2014/main" id="{77440B03-7C35-4348-BE36-D24A5CA0DF5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287416" y="1440492"/>
            <a:ext cx="152994" cy="315987"/>
          </a:xfrm>
          <a:prstGeom prst="rect">
            <a:avLst/>
          </a:prstGeom>
        </p:spPr>
      </p:pic>
      <p:pic>
        <p:nvPicPr>
          <p:cNvPr id="282" name="Bilde 281">
            <a:extLst>
              <a:ext uri="{FF2B5EF4-FFF2-40B4-BE49-F238E27FC236}">
                <a16:creationId xmlns:a16="http://schemas.microsoft.com/office/drawing/2014/main" id="{63787243-8765-491E-84A5-95BFCDF6BE9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453613" y="1440491"/>
            <a:ext cx="152994" cy="315987"/>
          </a:xfrm>
          <a:prstGeom prst="rect">
            <a:avLst/>
          </a:prstGeom>
        </p:spPr>
      </p:pic>
      <p:pic>
        <p:nvPicPr>
          <p:cNvPr id="283" name="Bilde 282">
            <a:extLst>
              <a:ext uri="{FF2B5EF4-FFF2-40B4-BE49-F238E27FC236}">
                <a16:creationId xmlns:a16="http://schemas.microsoft.com/office/drawing/2014/main" id="{A645096F-B2A5-4663-96A9-0687AB3AD7A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9947528" y="3362702"/>
            <a:ext cx="152994" cy="315988"/>
          </a:xfrm>
          <a:prstGeom prst="rect">
            <a:avLst/>
          </a:prstGeom>
        </p:spPr>
      </p:pic>
      <p:pic>
        <p:nvPicPr>
          <p:cNvPr id="284" name="Bilde 283">
            <a:extLst>
              <a:ext uri="{FF2B5EF4-FFF2-40B4-BE49-F238E27FC236}">
                <a16:creationId xmlns:a16="http://schemas.microsoft.com/office/drawing/2014/main" id="{6DBD2130-2842-4E15-96F2-0B69FFFB087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113725" y="3362703"/>
            <a:ext cx="152994" cy="315987"/>
          </a:xfrm>
          <a:prstGeom prst="rect">
            <a:avLst/>
          </a:prstGeom>
        </p:spPr>
      </p:pic>
      <p:pic>
        <p:nvPicPr>
          <p:cNvPr id="285" name="Bilde 284">
            <a:extLst>
              <a:ext uri="{FF2B5EF4-FFF2-40B4-BE49-F238E27FC236}">
                <a16:creationId xmlns:a16="http://schemas.microsoft.com/office/drawing/2014/main" id="{6656BF70-7CF5-470D-B389-172C9A8A72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280043" y="3362703"/>
            <a:ext cx="152994" cy="315987"/>
          </a:xfrm>
          <a:prstGeom prst="rect">
            <a:avLst/>
          </a:prstGeom>
        </p:spPr>
      </p:pic>
      <p:pic>
        <p:nvPicPr>
          <p:cNvPr id="286" name="Bilde 285">
            <a:extLst>
              <a:ext uri="{FF2B5EF4-FFF2-40B4-BE49-F238E27FC236}">
                <a16:creationId xmlns:a16="http://schemas.microsoft.com/office/drawing/2014/main" id="{54C13717-05C4-4917-97CB-EF381EFA701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447330" y="3362702"/>
            <a:ext cx="152994" cy="315987"/>
          </a:xfrm>
          <a:prstGeom prst="rect">
            <a:avLst/>
          </a:prstGeom>
        </p:spPr>
      </p:pic>
      <p:pic>
        <p:nvPicPr>
          <p:cNvPr id="287" name="Bilde 286">
            <a:extLst>
              <a:ext uri="{FF2B5EF4-FFF2-40B4-BE49-F238E27FC236}">
                <a16:creationId xmlns:a16="http://schemas.microsoft.com/office/drawing/2014/main" id="{E05D0D72-9923-4E4A-BECC-44804B1FF84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613527" y="3362701"/>
            <a:ext cx="152994" cy="315987"/>
          </a:xfrm>
          <a:prstGeom prst="rect">
            <a:avLst/>
          </a:prstGeom>
        </p:spPr>
      </p:pic>
      <p:pic>
        <p:nvPicPr>
          <p:cNvPr id="288" name="Bilde 287">
            <a:extLst>
              <a:ext uri="{FF2B5EF4-FFF2-40B4-BE49-F238E27FC236}">
                <a16:creationId xmlns:a16="http://schemas.microsoft.com/office/drawing/2014/main" id="{11023530-DA29-44BA-8156-3682F511BA4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9946027" y="3683341"/>
            <a:ext cx="152994" cy="315987"/>
          </a:xfrm>
          <a:prstGeom prst="rect">
            <a:avLst/>
          </a:prstGeom>
        </p:spPr>
      </p:pic>
      <p:pic>
        <p:nvPicPr>
          <p:cNvPr id="289" name="Bilde 288">
            <a:extLst>
              <a:ext uri="{FF2B5EF4-FFF2-40B4-BE49-F238E27FC236}">
                <a16:creationId xmlns:a16="http://schemas.microsoft.com/office/drawing/2014/main" id="{A8A02D35-ABC7-4282-A729-DC4F8718FC0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115863" y="3683341"/>
            <a:ext cx="152994" cy="315987"/>
          </a:xfrm>
          <a:prstGeom prst="rect">
            <a:avLst/>
          </a:prstGeom>
        </p:spPr>
      </p:pic>
      <p:pic>
        <p:nvPicPr>
          <p:cNvPr id="290" name="Bilde 289">
            <a:extLst>
              <a:ext uri="{FF2B5EF4-FFF2-40B4-BE49-F238E27FC236}">
                <a16:creationId xmlns:a16="http://schemas.microsoft.com/office/drawing/2014/main" id="{1F66D875-1E09-4D71-ADFC-1CE3C83840B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280043" y="3683341"/>
            <a:ext cx="152994" cy="315987"/>
          </a:xfrm>
          <a:prstGeom prst="rect">
            <a:avLst/>
          </a:prstGeom>
        </p:spPr>
      </p:pic>
      <p:pic>
        <p:nvPicPr>
          <p:cNvPr id="291" name="Bilde 290">
            <a:extLst>
              <a:ext uri="{FF2B5EF4-FFF2-40B4-BE49-F238E27FC236}">
                <a16:creationId xmlns:a16="http://schemas.microsoft.com/office/drawing/2014/main" id="{DF82C7DA-B4D6-4FC2-B5AC-DC261736F22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447330" y="3683341"/>
            <a:ext cx="152994" cy="315987"/>
          </a:xfrm>
          <a:prstGeom prst="rect">
            <a:avLst/>
          </a:prstGeom>
        </p:spPr>
      </p:pic>
      <p:pic>
        <p:nvPicPr>
          <p:cNvPr id="292" name="Bilde 291">
            <a:extLst>
              <a:ext uri="{FF2B5EF4-FFF2-40B4-BE49-F238E27FC236}">
                <a16:creationId xmlns:a16="http://schemas.microsoft.com/office/drawing/2014/main" id="{8C556837-1D13-4FB4-BC52-2C398BCC5C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613527" y="3683341"/>
            <a:ext cx="152994" cy="315987"/>
          </a:xfrm>
          <a:prstGeom prst="rect">
            <a:avLst/>
          </a:prstGeom>
        </p:spPr>
      </p:pic>
      <p:pic>
        <p:nvPicPr>
          <p:cNvPr id="293" name="Bilde 292">
            <a:extLst>
              <a:ext uri="{FF2B5EF4-FFF2-40B4-BE49-F238E27FC236}">
                <a16:creationId xmlns:a16="http://schemas.microsoft.com/office/drawing/2014/main" id="{C46EDFEC-8820-43CB-A30F-9569C1764C2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783002" y="3362702"/>
            <a:ext cx="152994" cy="315988"/>
          </a:xfrm>
          <a:prstGeom prst="rect">
            <a:avLst/>
          </a:prstGeom>
        </p:spPr>
      </p:pic>
      <p:pic>
        <p:nvPicPr>
          <p:cNvPr id="294" name="Bilde 293">
            <a:extLst>
              <a:ext uri="{FF2B5EF4-FFF2-40B4-BE49-F238E27FC236}">
                <a16:creationId xmlns:a16="http://schemas.microsoft.com/office/drawing/2014/main" id="{4B2E496B-E3E9-45A9-BF18-1CDEBEE266E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949199" y="3362703"/>
            <a:ext cx="152994" cy="315987"/>
          </a:xfrm>
          <a:prstGeom prst="rect">
            <a:avLst/>
          </a:prstGeom>
        </p:spPr>
      </p:pic>
      <p:pic>
        <p:nvPicPr>
          <p:cNvPr id="295" name="Bilde 294">
            <a:extLst>
              <a:ext uri="{FF2B5EF4-FFF2-40B4-BE49-F238E27FC236}">
                <a16:creationId xmlns:a16="http://schemas.microsoft.com/office/drawing/2014/main" id="{92EBE2F9-170F-4582-B142-C6D9117ED58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115517" y="3362703"/>
            <a:ext cx="152994" cy="315987"/>
          </a:xfrm>
          <a:prstGeom prst="rect">
            <a:avLst/>
          </a:prstGeom>
        </p:spPr>
      </p:pic>
      <p:pic>
        <p:nvPicPr>
          <p:cNvPr id="296" name="Bilde 295">
            <a:extLst>
              <a:ext uri="{FF2B5EF4-FFF2-40B4-BE49-F238E27FC236}">
                <a16:creationId xmlns:a16="http://schemas.microsoft.com/office/drawing/2014/main" id="{B31B86B5-2829-4F56-89DF-78EF8EA6CF8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282804" y="3362702"/>
            <a:ext cx="152994" cy="315987"/>
          </a:xfrm>
          <a:prstGeom prst="rect">
            <a:avLst/>
          </a:prstGeom>
        </p:spPr>
      </p:pic>
      <p:pic>
        <p:nvPicPr>
          <p:cNvPr id="297" name="Bilde 296">
            <a:extLst>
              <a:ext uri="{FF2B5EF4-FFF2-40B4-BE49-F238E27FC236}">
                <a16:creationId xmlns:a16="http://schemas.microsoft.com/office/drawing/2014/main" id="{FF3D38CF-CC4F-4F43-A0BD-F7C8204F6CE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449001" y="3362701"/>
            <a:ext cx="152994" cy="315987"/>
          </a:xfrm>
          <a:prstGeom prst="rect">
            <a:avLst/>
          </a:prstGeom>
        </p:spPr>
      </p:pic>
      <p:pic>
        <p:nvPicPr>
          <p:cNvPr id="298" name="Bilde 297">
            <a:extLst>
              <a:ext uri="{FF2B5EF4-FFF2-40B4-BE49-F238E27FC236}">
                <a16:creationId xmlns:a16="http://schemas.microsoft.com/office/drawing/2014/main" id="{5B0F9CC2-3E68-45D3-9AA2-BAEAFFA1068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781501" y="3683341"/>
            <a:ext cx="152994" cy="315987"/>
          </a:xfrm>
          <a:prstGeom prst="rect">
            <a:avLst/>
          </a:prstGeom>
        </p:spPr>
      </p:pic>
      <p:pic>
        <p:nvPicPr>
          <p:cNvPr id="299" name="Bilde 298">
            <a:extLst>
              <a:ext uri="{FF2B5EF4-FFF2-40B4-BE49-F238E27FC236}">
                <a16:creationId xmlns:a16="http://schemas.microsoft.com/office/drawing/2014/main" id="{9C7564DE-3BC6-4A01-9D31-F2F97220AD7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951337" y="3683341"/>
            <a:ext cx="152994" cy="315987"/>
          </a:xfrm>
          <a:prstGeom prst="rect">
            <a:avLst/>
          </a:prstGeom>
        </p:spPr>
      </p:pic>
      <p:pic>
        <p:nvPicPr>
          <p:cNvPr id="300" name="Bilde 299">
            <a:extLst>
              <a:ext uri="{FF2B5EF4-FFF2-40B4-BE49-F238E27FC236}">
                <a16:creationId xmlns:a16="http://schemas.microsoft.com/office/drawing/2014/main" id="{DA9F5C53-76EE-484A-9440-EAE6C5B60F7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115517" y="3683341"/>
            <a:ext cx="152994" cy="315987"/>
          </a:xfrm>
          <a:prstGeom prst="rect">
            <a:avLst/>
          </a:prstGeom>
        </p:spPr>
      </p:pic>
      <p:pic>
        <p:nvPicPr>
          <p:cNvPr id="301" name="Bilde 300">
            <a:extLst>
              <a:ext uri="{FF2B5EF4-FFF2-40B4-BE49-F238E27FC236}">
                <a16:creationId xmlns:a16="http://schemas.microsoft.com/office/drawing/2014/main" id="{B17EABFB-FBFA-40F9-B969-66D9972A314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282804" y="3683341"/>
            <a:ext cx="152994" cy="315987"/>
          </a:xfrm>
          <a:prstGeom prst="rect">
            <a:avLst/>
          </a:prstGeom>
        </p:spPr>
      </p:pic>
      <p:pic>
        <p:nvPicPr>
          <p:cNvPr id="302" name="Bilde 301">
            <a:extLst>
              <a:ext uri="{FF2B5EF4-FFF2-40B4-BE49-F238E27FC236}">
                <a16:creationId xmlns:a16="http://schemas.microsoft.com/office/drawing/2014/main" id="{12060152-C716-4A58-B4F4-151FDA20D4F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449001" y="3683341"/>
            <a:ext cx="152994" cy="315987"/>
          </a:xfrm>
          <a:prstGeom prst="rect">
            <a:avLst/>
          </a:prstGeom>
        </p:spPr>
      </p:pic>
      <p:pic>
        <p:nvPicPr>
          <p:cNvPr id="303" name="Bilde 302">
            <a:extLst>
              <a:ext uri="{FF2B5EF4-FFF2-40B4-BE49-F238E27FC236}">
                <a16:creationId xmlns:a16="http://schemas.microsoft.com/office/drawing/2014/main" id="{43AD0397-8007-4B6C-9C13-5ABD520EB3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9947528" y="4000172"/>
            <a:ext cx="152994" cy="315988"/>
          </a:xfrm>
          <a:prstGeom prst="rect">
            <a:avLst/>
          </a:prstGeom>
        </p:spPr>
      </p:pic>
      <p:pic>
        <p:nvPicPr>
          <p:cNvPr id="304" name="Bilde 303">
            <a:extLst>
              <a:ext uri="{FF2B5EF4-FFF2-40B4-BE49-F238E27FC236}">
                <a16:creationId xmlns:a16="http://schemas.microsoft.com/office/drawing/2014/main" id="{FF1A9016-4694-4321-B6EC-10CDE22857B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113725" y="4000173"/>
            <a:ext cx="152994" cy="315987"/>
          </a:xfrm>
          <a:prstGeom prst="rect">
            <a:avLst/>
          </a:prstGeom>
        </p:spPr>
      </p:pic>
      <p:pic>
        <p:nvPicPr>
          <p:cNvPr id="305" name="Bilde 304">
            <a:extLst>
              <a:ext uri="{FF2B5EF4-FFF2-40B4-BE49-F238E27FC236}">
                <a16:creationId xmlns:a16="http://schemas.microsoft.com/office/drawing/2014/main" id="{4C8769CE-BC7A-416A-AEC0-4AF5B234451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280043" y="4000173"/>
            <a:ext cx="152994" cy="315987"/>
          </a:xfrm>
          <a:prstGeom prst="rect">
            <a:avLst/>
          </a:prstGeom>
        </p:spPr>
      </p:pic>
      <p:pic>
        <p:nvPicPr>
          <p:cNvPr id="306" name="Bilde 305">
            <a:extLst>
              <a:ext uri="{FF2B5EF4-FFF2-40B4-BE49-F238E27FC236}">
                <a16:creationId xmlns:a16="http://schemas.microsoft.com/office/drawing/2014/main" id="{97058CB4-9CCE-470E-8D57-8477C527B8D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447330" y="4000172"/>
            <a:ext cx="152994" cy="315987"/>
          </a:xfrm>
          <a:prstGeom prst="rect">
            <a:avLst/>
          </a:prstGeom>
        </p:spPr>
      </p:pic>
      <p:pic>
        <p:nvPicPr>
          <p:cNvPr id="307" name="Bilde 306">
            <a:extLst>
              <a:ext uri="{FF2B5EF4-FFF2-40B4-BE49-F238E27FC236}">
                <a16:creationId xmlns:a16="http://schemas.microsoft.com/office/drawing/2014/main" id="{6560BA09-EE3A-4212-B92D-6FEE13375B7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613527" y="4000171"/>
            <a:ext cx="152994" cy="315987"/>
          </a:xfrm>
          <a:prstGeom prst="rect">
            <a:avLst/>
          </a:prstGeom>
        </p:spPr>
      </p:pic>
      <p:pic>
        <p:nvPicPr>
          <p:cNvPr id="310" name="Bilde 309">
            <a:extLst>
              <a:ext uri="{FF2B5EF4-FFF2-40B4-BE49-F238E27FC236}">
                <a16:creationId xmlns:a16="http://schemas.microsoft.com/office/drawing/2014/main" id="{CD30E44B-3E40-403F-9B01-882C5BB83CD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280043" y="4320811"/>
            <a:ext cx="152994" cy="315987"/>
          </a:xfrm>
          <a:prstGeom prst="rect">
            <a:avLst/>
          </a:prstGeom>
        </p:spPr>
      </p:pic>
      <p:pic>
        <p:nvPicPr>
          <p:cNvPr id="311" name="Bilde 310">
            <a:extLst>
              <a:ext uri="{FF2B5EF4-FFF2-40B4-BE49-F238E27FC236}">
                <a16:creationId xmlns:a16="http://schemas.microsoft.com/office/drawing/2014/main" id="{109BCCB9-45AB-450D-B38A-F6B1195BCF2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447330" y="4320811"/>
            <a:ext cx="152994" cy="315987"/>
          </a:xfrm>
          <a:prstGeom prst="rect">
            <a:avLst/>
          </a:prstGeom>
        </p:spPr>
      </p:pic>
      <p:pic>
        <p:nvPicPr>
          <p:cNvPr id="312" name="Bilde 311">
            <a:extLst>
              <a:ext uri="{FF2B5EF4-FFF2-40B4-BE49-F238E27FC236}">
                <a16:creationId xmlns:a16="http://schemas.microsoft.com/office/drawing/2014/main" id="{FBB8490A-8920-4E76-8B50-EF73F1187DC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613527" y="4320811"/>
            <a:ext cx="152994" cy="315987"/>
          </a:xfrm>
          <a:prstGeom prst="rect">
            <a:avLst/>
          </a:prstGeom>
        </p:spPr>
      </p:pic>
      <p:pic>
        <p:nvPicPr>
          <p:cNvPr id="313" name="Bilde 312">
            <a:extLst>
              <a:ext uri="{FF2B5EF4-FFF2-40B4-BE49-F238E27FC236}">
                <a16:creationId xmlns:a16="http://schemas.microsoft.com/office/drawing/2014/main" id="{7C58AFEF-4EAF-4EE9-9BD5-763B50C4A6B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783002" y="4000172"/>
            <a:ext cx="152994" cy="315988"/>
          </a:xfrm>
          <a:prstGeom prst="rect">
            <a:avLst/>
          </a:prstGeom>
        </p:spPr>
      </p:pic>
      <p:pic>
        <p:nvPicPr>
          <p:cNvPr id="318" name="Bilde 317">
            <a:extLst>
              <a:ext uri="{FF2B5EF4-FFF2-40B4-BE49-F238E27FC236}">
                <a16:creationId xmlns:a16="http://schemas.microsoft.com/office/drawing/2014/main" id="{A249219A-C745-4D04-8C5E-E3AAA57E373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781501" y="4320811"/>
            <a:ext cx="152994" cy="315987"/>
          </a:xfrm>
          <a:prstGeom prst="rect">
            <a:avLst/>
          </a:prstGeom>
        </p:spPr>
      </p:pic>
      <p:pic>
        <p:nvPicPr>
          <p:cNvPr id="319" name="Bilde 318">
            <a:extLst>
              <a:ext uri="{FF2B5EF4-FFF2-40B4-BE49-F238E27FC236}">
                <a16:creationId xmlns:a16="http://schemas.microsoft.com/office/drawing/2014/main" id="{86ADFDD4-AC14-4B61-9E49-127CA979076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951337" y="4320811"/>
            <a:ext cx="152994" cy="315987"/>
          </a:xfrm>
          <a:prstGeom prst="rect">
            <a:avLst/>
          </a:prstGeom>
        </p:spPr>
      </p:pic>
      <p:pic>
        <p:nvPicPr>
          <p:cNvPr id="320" name="Bilde 319">
            <a:extLst>
              <a:ext uri="{FF2B5EF4-FFF2-40B4-BE49-F238E27FC236}">
                <a16:creationId xmlns:a16="http://schemas.microsoft.com/office/drawing/2014/main" id="{E3DC68BF-DC20-4866-A1CF-B873E2355B1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115517" y="4320811"/>
            <a:ext cx="152994" cy="315987"/>
          </a:xfrm>
          <a:prstGeom prst="rect">
            <a:avLst/>
          </a:prstGeom>
        </p:spPr>
      </p:pic>
      <p:pic>
        <p:nvPicPr>
          <p:cNvPr id="321" name="Bilde 320">
            <a:extLst>
              <a:ext uri="{FF2B5EF4-FFF2-40B4-BE49-F238E27FC236}">
                <a16:creationId xmlns:a16="http://schemas.microsoft.com/office/drawing/2014/main" id="{97A6E7DF-3425-465A-BA32-95DB62477C2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282804" y="4320811"/>
            <a:ext cx="152994" cy="315987"/>
          </a:xfrm>
          <a:prstGeom prst="rect">
            <a:avLst/>
          </a:prstGeom>
        </p:spPr>
      </p:pic>
      <p:pic>
        <p:nvPicPr>
          <p:cNvPr id="322" name="Bilde 321">
            <a:extLst>
              <a:ext uri="{FF2B5EF4-FFF2-40B4-BE49-F238E27FC236}">
                <a16:creationId xmlns:a16="http://schemas.microsoft.com/office/drawing/2014/main" id="{F1B4179C-E237-4D79-B248-DFB97A53D75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449001" y="4320811"/>
            <a:ext cx="152994" cy="315987"/>
          </a:xfrm>
          <a:prstGeom prst="rect">
            <a:avLst/>
          </a:prstGeom>
        </p:spPr>
      </p:pic>
      <p:pic>
        <p:nvPicPr>
          <p:cNvPr id="323" name="Bilde 322">
            <a:extLst>
              <a:ext uri="{FF2B5EF4-FFF2-40B4-BE49-F238E27FC236}">
                <a16:creationId xmlns:a16="http://schemas.microsoft.com/office/drawing/2014/main" id="{82452A89-3B6A-40EA-991F-55FD9FA02B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9947528" y="3041219"/>
            <a:ext cx="152994" cy="315988"/>
          </a:xfrm>
          <a:prstGeom prst="rect">
            <a:avLst/>
          </a:prstGeom>
        </p:spPr>
      </p:pic>
      <p:pic>
        <p:nvPicPr>
          <p:cNvPr id="324" name="Bilde 323">
            <a:extLst>
              <a:ext uri="{FF2B5EF4-FFF2-40B4-BE49-F238E27FC236}">
                <a16:creationId xmlns:a16="http://schemas.microsoft.com/office/drawing/2014/main" id="{C29AED56-94C6-4892-A990-68B928F7271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113725" y="3041220"/>
            <a:ext cx="152994" cy="315987"/>
          </a:xfrm>
          <a:prstGeom prst="rect">
            <a:avLst/>
          </a:prstGeom>
        </p:spPr>
      </p:pic>
      <p:pic>
        <p:nvPicPr>
          <p:cNvPr id="325" name="Bilde 324">
            <a:extLst>
              <a:ext uri="{FF2B5EF4-FFF2-40B4-BE49-F238E27FC236}">
                <a16:creationId xmlns:a16="http://schemas.microsoft.com/office/drawing/2014/main" id="{82FFF670-594A-446F-94E8-3110B4B6195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280043" y="3041220"/>
            <a:ext cx="152994" cy="315987"/>
          </a:xfrm>
          <a:prstGeom prst="rect">
            <a:avLst/>
          </a:prstGeom>
        </p:spPr>
      </p:pic>
      <p:pic>
        <p:nvPicPr>
          <p:cNvPr id="326" name="Bilde 325">
            <a:extLst>
              <a:ext uri="{FF2B5EF4-FFF2-40B4-BE49-F238E27FC236}">
                <a16:creationId xmlns:a16="http://schemas.microsoft.com/office/drawing/2014/main" id="{80FFDC53-B9CB-4CDF-9D51-3197BD22EA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447330" y="3041219"/>
            <a:ext cx="152994" cy="315987"/>
          </a:xfrm>
          <a:prstGeom prst="rect">
            <a:avLst/>
          </a:prstGeom>
        </p:spPr>
      </p:pic>
      <p:pic>
        <p:nvPicPr>
          <p:cNvPr id="327" name="Bilde 326">
            <a:extLst>
              <a:ext uri="{FF2B5EF4-FFF2-40B4-BE49-F238E27FC236}">
                <a16:creationId xmlns:a16="http://schemas.microsoft.com/office/drawing/2014/main" id="{C3FCA5C7-A447-4B65-8734-DEF1FDE22E9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613527" y="3041218"/>
            <a:ext cx="152994" cy="315987"/>
          </a:xfrm>
          <a:prstGeom prst="rect">
            <a:avLst/>
          </a:prstGeom>
        </p:spPr>
      </p:pic>
      <p:pic>
        <p:nvPicPr>
          <p:cNvPr id="328" name="Bilde 327">
            <a:extLst>
              <a:ext uri="{FF2B5EF4-FFF2-40B4-BE49-F238E27FC236}">
                <a16:creationId xmlns:a16="http://schemas.microsoft.com/office/drawing/2014/main" id="{31E0154D-AB57-4C7A-B380-98DCD3D67A0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783002" y="3041219"/>
            <a:ext cx="152994" cy="315988"/>
          </a:xfrm>
          <a:prstGeom prst="rect">
            <a:avLst/>
          </a:prstGeom>
        </p:spPr>
      </p:pic>
      <p:pic>
        <p:nvPicPr>
          <p:cNvPr id="329" name="Bilde 328">
            <a:extLst>
              <a:ext uri="{FF2B5EF4-FFF2-40B4-BE49-F238E27FC236}">
                <a16:creationId xmlns:a16="http://schemas.microsoft.com/office/drawing/2014/main" id="{6121AED2-1DC6-40C0-A6C3-16C22176F8B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949199" y="3041220"/>
            <a:ext cx="152994" cy="315987"/>
          </a:xfrm>
          <a:prstGeom prst="rect">
            <a:avLst/>
          </a:prstGeom>
        </p:spPr>
      </p:pic>
      <p:pic>
        <p:nvPicPr>
          <p:cNvPr id="330" name="Bilde 329">
            <a:extLst>
              <a:ext uri="{FF2B5EF4-FFF2-40B4-BE49-F238E27FC236}">
                <a16:creationId xmlns:a16="http://schemas.microsoft.com/office/drawing/2014/main" id="{164B0D25-C74D-4F6D-9E25-A77CB598C15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115517" y="3041220"/>
            <a:ext cx="152994" cy="315987"/>
          </a:xfrm>
          <a:prstGeom prst="rect">
            <a:avLst/>
          </a:prstGeom>
        </p:spPr>
      </p:pic>
      <p:pic>
        <p:nvPicPr>
          <p:cNvPr id="331" name="Bilde 330">
            <a:extLst>
              <a:ext uri="{FF2B5EF4-FFF2-40B4-BE49-F238E27FC236}">
                <a16:creationId xmlns:a16="http://schemas.microsoft.com/office/drawing/2014/main" id="{4CFB27DF-AC47-424F-9760-85B2CBBD2A8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282804" y="3041219"/>
            <a:ext cx="152994" cy="315987"/>
          </a:xfrm>
          <a:prstGeom prst="rect">
            <a:avLst/>
          </a:prstGeom>
        </p:spPr>
      </p:pic>
      <p:pic>
        <p:nvPicPr>
          <p:cNvPr id="332" name="Bilde 331">
            <a:extLst>
              <a:ext uri="{FF2B5EF4-FFF2-40B4-BE49-F238E27FC236}">
                <a16:creationId xmlns:a16="http://schemas.microsoft.com/office/drawing/2014/main" id="{96E9D48F-F04B-4F8A-9738-FF7FBA906BE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449001" y="3041218"/>
            <a:ext cx="152994" cy="315987"/>
          </a:xfrm>
          <a:prstGeom prst="rect">
            <a:avLst/>
          </a:prstGeom>
        </p:spPr>
      </p:pic>
      <p:sp>
        <p:nvSpPr>
          <p:cNvPr id="123" name="TekstSylinder 122">
            <a:extLst>
              <a:ext uri="{FF2B5EF4-FFF2-40B4-BE49-F238E27FC236}">
                <a16:creationId xmlns:a16="http://schemas.microsoft.com/office/drawing/2014/main" id="{DA977C69-0CDE-4E6B-B131-70F5E1A66465}"/>
              </a:ext>
            </a:extLst>
          </p:cNvPr>
          <p:cNvSpPr txBox="1"/>
          <p:nvPr/>
        </p:nvSpPr>
        <p:spPr>
          <a:xfrm>
            <a:off x="9840416" y="960575"/>
            <a:ext cx="17615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/>
              <a:t>Fylket:</a:t>
            </a:r>
          </a:p>
        </p:txBody>
      </p:sp>
      <p:sp>
        <p:nvSpPr>
          <p:cNvPr id="124" name="TekstSylinder 123">
            <a:extLst>
              <a:ext uri="{FF2B5EF4-FFF2-40B4-BE49-F238E27FC236}">
                <a16:creationId xmlns:a16="http://schemas.microsoft.com/office/drawing/2014/main" id="{F723E255-27C7-4341-A118-6F728BE0A7AA}"/>
              </a:ext>
            </a:extLst>
          </p:cNvPr>
          <p:cNvSpPr txBox="1"/>
          <p:nvPr/>
        </p:nvSpPr>
        <p:spPr>
          <a:xfrm>
            <a:off x="9687420" y="4869805"/>
            <a:ext cx="17615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/>
              <a:t>Andel med uføretrygd:</a:t>
            </a:r>
          </a:p>
        </p:txBody>
      </p:sp>
      <p:pic>
        <p:nvPicPr>
          <p:cNvPr id="126" name="Bilde 125">
            <a:extLst>
              <a:ext uri="{FF2B5EF4-FFF2-40B4-BE49-F238E27FC236}">
                <a16:creationId xmlns:a16="http://schemas.microsoft.com/office/drawing/2014/main" id="{B6631FA2-8768-4C9B-98BA-D28F659DBE0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453438" y="4842617"/>
            <a:ext cx="152994" cy="315987"/>
          </a:xfrm>
          <a:prstGeom prst="rect">
            <a:avLst/>
          </a:prstGeom>
        </p:spPr>
      </p:pic>
      <p:sp>
        <p:nvSpPr>
          <p:cNvPr id="129" name="TekstSylinder 128">
            <a:extLst>
              <a:ext uri="{FF2B5EF4-FFF2-40B4-BE49-F238E27FC236}">
                <a16:creationId xmlns:a16="http://schemas.microsoft.com/office/drawing/2014/main" id="{CB006B65-05E9-4FE7-BEEF-C873C52216A9}"/>
              </a:ext>
            </a:extLst>
          </p:cNvPr>
          <p:cNvSpPr txBox="1"/>
          <p:nvPr/>
        </p:nvSpPr>
        <p:spPr>
          <a:xfrm>
            <a:off x="7896200" y="6671581"/>
            <a:ext cx="370579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 dirty="0"/>
              <a:t>Antall med uføretrygd: 33 100  (14,4 %)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 dirty="0"/>
              <a:t>Av disse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nb-NO" sz="1100" dirty="0"/>
              <a:t>Kvinner: 19 589 (17,4 %)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nb-NO" sz="1100" dirty="0"/>
              <a:t>Menn: 13 511 (11,6 %)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 dirty="0"/>
              <a:t>Antall med uføretrygd under 30 år: 1 830 (3,7 %)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 dirty="0"/>
              <a:t>Antall nye uføre i løpet av 1. kvartal 2025: 674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100" dirty="0"/>
              <a:t>Antall avganger uføre i løpet av 1. kvartal 2025: 398</a:t>
            </a:r>
          </a:p>
        </p:txBody>
      </p:sp>
      <p:sp>
        <p:nvSpPr>
          <p:cNvPr id="130" name="TekstSylinder 129">
            <a:extLst>
              <a:ext uri="{FF2B5EF4-FFF2-40B4-BE49-F238E27FC236}">
                <a16:creationId xmlns:a16="http://schemas.microsoft.com/office/drawing/2014/main" id="{1D5279AE-FF5C-48B0-B0A1-38566A1814DC}"/>
              </a:ext>
            </a:extLst>
          </p:cNvPr>
          <p:cNvSpPr txBox="1"/>
          <p:nvPr/>
        </p:nvSpPr>
        <p:spPr>
          <a:xfrm>
            <a:off x="7896198" y="6302706"/>
            <a:ext cx="3705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/>
              <a:t>Fylket </a:t>
            </a:r>
            <a:r>
              <a:rPr lang="nb-NO" sz="1300" dirty="0"/>
              <a:t>– antall og andel av befolkningen:</a:t>
            </a:r>
          </a:p>
        </p:txBody>
      </p:sp>
      <p:pic>
        <p:nvPicPr>
          <p:cNvPr id="139" name="Bilde 138">
            <a:extLst>
              <a:ext uri="{FF2B5EF4-FFF2-40B4-BE49-F238E27FC236}">
                <a16:creationId xmlns:a16="http://schemas.microsoft.com/office/drawing/2014/main" id="{2F9E84B7-DE61-4714-9196-C0C84661D10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109520" y="4320811"/>
            <a:ext cx="152994" cy="315987"/>
          </a:xfrm>
          <a:prstGeom prst="rect">
            <a:avLst/>
          </a:prstGeom>
        </p:spPr>
      </p:pic>
      <p:pic>
        <p:nvPicPr>
          <p:cNvPr id="140" name="Bilde 139">
            <a:extLst>
              <a:ext uri="{FF2B5EF4-FFF2-40B4-BE49-F238E27FC236}">
                <a16:creationId xmlns:a16="http://schemas.microsoft.com/office/drawing/2014/main" id="{E193F2C1-71F6-4860-B62E-93461B4002D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9946027" y="4320811"/>
            <a:ext cx="152994" cy="315987"/>
          </a:xfrm>
          <a:prstGeom prst="rect">
            <a:avLst/>
          </a:prstGeom>
        </p:spPr>
      </p:pic>
      <p:pic>
        <p:nvPicPr>
          <p:cNvPr id="143" name="Bilde 142">
            <a:extLst>
              <a:ext uri="{FF2B5EF4-FFF2-40B4-BE49-F238E27FC236}">
                <a16:creationId xmlns:a16="http://schemas.microsoft.com/office/drawing/2014/main" id="{BFDADB88-DDD6-468F-8FB3-0C0D2561AE2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115517" y="4001680"/>
            <a:ext cx="152994" cy="315987"/>
          </a:xfrm>
          <a:prstGeom prst="rect">
            <a:avLst/>
          </a:prstGeom>
        </p:spPr>
      </p:pic>
      <p:pic>
        <p:nvPicPr>
          <p:cNvPr id="144" name="Bilde 143">
            <a:extLst>
              <a:ext uri="{FF2B5EF4-FFF2-40B4-BE49-F238E27FC236}">
                <a16:creationId xmlns:a16="http://schemas.microsoft.com/office/drawing/2014/main" id="{35BFA3BC-B986-473B-948E-5AA88F0C2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279470" y="4001679"/>
            <a:ext cx="152994" cy="315987"/>
          </a:xfrm>
          <a:prstGeom prst="rect">
            <a:avLst/>
          </a:prstGeom>
        </p:spPr>
      </p:pic>
      <p:pic>
        <p:nvPicPr>
          <p:cNvPr id="145" name="Bilde 144">
            <a:extLst>
              <a:ext uri="{FF2B5EF4-FFF2-40B4-BE49-F238E27FC236}">
                <a16:creationId xmlns:a16="http://schemas.microsoft.com/office/drawing/2014/main" id="{6CB74718-D41F-43BD-B77E-0141243B4CA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1445667" y="4003815"/>
            <a:ext cx="152994" cy="315987"/>
          </a:xfrm>
          <a:prstGeom prst="rect">
            <a:avLst/>
          </a:prstGeom>
        </p:spPr>
      </p:pic>
      <p:pic>
        <p:nvPicPr>
          <p:cNvPr id="132" name="Bilde 131">
            <a:extLst>
              <a:ext uri="{FF2B5EF4-FFF2-40B4-BE49-F238E27FC236}">
                <a16:creationId xmlns:a16="http://schemas.microsoft.com/office/drawing/2014/main" id="{6D868779-3675-4FBF-851E-E6CC4DFD836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6" t="3144" r="27129" b="2996"/>
          <a:stretch/>
        </p:blipFill>
        <p:spPr>
          <a:xfrm flipH="1">
            <a:off x="10948982" y="4001680"/>
            <a:ext cx="152994" cy="315987"/>
          </a:xfrm>
          <a:prstGeom prst="rect">
            <a:avLst/>
          </a:prstGeom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A9EA1DBF-F7DF-C79A-A49B-50F7CAC20C6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53" t="74233" r="27127" b="2995"/>
          <a:stretch/>
        </p:blipFill>
        <p:spPr>
          <a:xfrm flipH="1">
            <a:off x="10784049" y="4241006"/>
            <a:ext cx="141125" cy="76661"/>
          </a:xfrm>
          <a:prstGeom prst="rect">
            <a:avLst/>
          </a:prstGeom>
        </p:spPr>
      </p:pic>
      <p:pic>
        <p:nvPicPr>
          <p:cNvPr id="163" name="Bilde 162">
            <a:extLst>
              <a:ext uri="{FF2B5EF4-FFF2-40B4-BE49-F238E27FC236}">
                <a16:creationId xmlns:a16="http://schemas.microsoft.com/office/drawing/2014/main" id="{80A074B4-C234-7B3A-C396-DCFF88B8D2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72560"/>
            <a:ext cx="7786831" cy="7976268"/>
          </a:xfrm>
          <a:prstGeom prst="rect">
            <a:avLst/>
          </a:prstGeom>
        </p:spPr>
      </p:pic>
      <p:sp>
        <p:nvSpPr>
          <p:cNvPr id="168" name="TekstSylinder 167"/>
          <p:cNvSpPr txBox="1"/>
          <p:nvPr/>
        </p:nvSpPr>
        <p:spPr>
          <a:xfrm>
            <a:off x="9862" y="6402786"/>
            <a:ext cx="24482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/>
              <a:t>Andel med uføretrygd av befolkningen 18–67 år:</a:t>
            </a:r>
          </a:p>
        </p:txBody>
      </p:sp>
      <p:grpSp>
        <p:nvGrpSpPr>
          <p:cNvPr id="191" name="Gruppe 190"/>
          <p:cNvGrpSpPr/>
          <p:nvPr/>
        </p:nvGrpSpPr>
        <p:grpSpPr>
          <a:xfrm>
            <a:off x="335360" y="7164288"/>
            <a:ext cx="1279775" cy="833976"/>
            <a:chOff x="4211956" y="3452036"/>
            <a:chExt cx="1077742" cy="702320"/>
          </a:xfrm>
        </p:grpSpPr>
        <p:sp>
          <p:nvSpPr>
            <p:cNvPr id="192" name="Ellipse 191"/>
            <p:cNvSpPr/>
            <p:nvPr/>
          </p:nvSpPr>
          <p:spPr>
            <a:xfrm>
              <a:off x="4211959" y="3509642"/>
              <a:ext cx="144016" cy="143076"/>
            </a:xfrm>
            <a:prstGeom prst="ellipse">
              <a:avLst/>
            </a:prstGeom>
            <a:solidFill>
              <a:srgbClr val="C97107"/>
            </a:solidFill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300" dirty="0"/>
            </a:p>
          </p:txBody>
        </p:sp>
        <p:sp>
          <p:nvSpPr>
            <p:cNvPr id="193" name="Ellipse 192"/>
            <p:cNvSpPr/>
            <p:nvPr/>
          </p:nvSpPr>
          <p:spPr>
            <a:xfrm>
              <a:off x="4211956" y="3725666"/>
              <a:ext cx="144016" cy="143076"/>
            </a:xfrm>
            <a:prstGeom prst="ellipse">
              <a:avLst/>
            </a:prstGeom>
            <a:solidFill>
              <a:srgbClr val="F7941D"/>
            </a:solidFill>
            <a:ln w="952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300"/>
            </a:p>
          </p:txBody>
        </p:sp>
        <p:sp>
          <p:nvSpPr>
            <p:cNvPr id="194" name="Ellipse 193"/>
            <p:cNvSpPr/>
            <p:nvPr/>
          </p:nvSpPr>
          <p:spPr>
            <a:xfrm>
              <a:off x="4211962" y="3941690"/>
              <a:ext cx="144016" cy="143076"/>
            </a:xfrm>
            <a:prstGeom prst="ellipse">
              <a:avLst/>
            </a:prstGeom>
            <a:solidFill>
              <a:srgbClr val="FCD19E"/>
            </a:solidFill>
            <a:ln w="952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1300" dirty="0"/>
            </a:p>
          </p:txBody>
        </p:sp>
        <p:sp>
          <p:nvSpPr>
            <p:cNvPr id="195" name="TekstSylinder 194"/>
            <p:cNvSpPr txBox="1"/>
            <p:nvPr/>
          </p:nvSpPr>
          <p:spPr>
            <a:xfrm>
              <a:off x="4337717" y="3452036"/>
              <a:ext cx="868283" cy="2591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sz="1400" dirty="0"/>
                <a:t>Over 15 %</a:t>
              </a:r>
            </a:p>
          </p:txBody>
        </p:sp>
        <p:sp>
          <p:nvSpPr>
            <p:cNvPr id="196" name="TekstSylinder 195"/>
            <p:cNvSpPr txBox="1"/>
            <p:nvPr/>
          </p:nvSpPr>
          <p:spPr>
            <a:xfrm>
              <a:off x="4337718" y="3679142"/>
              <a:ext cx="834535" cy="2591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sz="1400" dirty="0"/>
                <a:t>12 – 15 %</a:t>
              </a:r>
              <a:endParaRPr lang="nb-NO" sz="1300" dirty="0"/>
            </a:p>
          </p:txBody>
        </p:sp>
        <p:sp>
          <p:nvSpPr>
            <p:cNvPr id="197" name="TekstSylinder 196"/>
            <p:cNvSpPr txBox="1"/>
            <p:nvPr/>
          </p:nvSpPr>
          <p:spPr>
            <a:xfrm>
              <a:off x="4337718" y="3895166"/>
              <a:ext cx="951980" cy="2591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b-NO" sz="1400" dirty="0"/>
                <a:t>Under 12 %</a:t>
              </a:r>
              <a:endParaRPr lang="nb-NO" sz="13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37276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NAV-farger">
      <a:dk1>
        <a:sysClr val="windowText" lastClr="000000"/>
      </a:dk1>
      <a:lt1>
        <a:sysClr val="window" lastClr="FFFFFF"/>
      </a:lt1>
      <a:dk2>
        <a:srgbClr val="066185"/>
      </a:dk2>
      <a:lt2>
        <a:srgbClr val="206CB6"/>
      </a:lt2>
      <a:accent1>
        <a:srgbClr val="68CBEB"/>
      </a:accent1>
      <a:accent2>
        <a:srgbClr val="F7941D"/>
      </a:accent2>
      <a:accent3>
        <a:srgbClr val="8FB73E"/>
      </a:accent3>
      <a:accent4>
        <a:srgbClr val="1A9146"/>
      </a:accent4>
      <a:accent5>
        <a:srgbClr val="644688"/>
      </a:accent5>
      <a:accent6>
        <a:srgbClr val="C30000"/>
      </a:accent6>
      <a:hlink>
        <a:srgbClr val="DDDDDD"/>
      </a:hlink>
      <a:folHlink>
        <a:srgbClr val="808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NAV-farger">
      <a:dk1>
        <a:sysClr val="windowText" lastClr="000000"/>
      </a:dk1>
      <a:lt1>
        <a:sysClr val="window" lastClr="FFFFFF"/>
      </a:lt1>
      <a:dk2>
        <a:srgbClr val="066185"/>
      </a:dk2>
      <a:lt2>
        <a:srgbClr val="206CB6"/>
      </a:lt2>
      <a:accent1>
        <a:srgbClr val="68CBEB"/>
      </a:accent1>
      <a:accent2>
        <a:srgbClr val="F7941D"/>
      </a:accent2>
      <a:accent3>
        <a:srgbClr val="8FB73E"/>
      </a:accent3>
      <a:accent4>
        <a:srgbClr val="1A9146"/>
      </a:accent4>
      <a:accent5>
        <a:srgbClr val="644688"/>
      </a:accent5>
      <a:accent6>
        <a:srgbClr val="C30000"/>
      </a:accent6>
      <a:hlink>
        <a:srgbClr val="DDDDDD"/>
      </a:hlink>
      <a:folHlink>
        <a:srgbClr val="808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B77C63D5FA94F439442FB89A4B1B5C3" ma:contentTypeVersion="4" ma:contentTypeDescription="Opprett et nytt dokument." ma:contentTypeScope="" ma:versionID="75f07b44345ebbefdceaf694d57e0f45">
  <xsd:schema xmlns:xsd="http://www.w3.org/2001/XMLSchema" xmlns:xs="http://www.w3.org/2001/XMLSchema" xmlns:p="http://schemas.microsoft.com/office/2006/metadata/properties" xmlns:ns2="3807f337-0e85-411a-bf31-c69717b589b7" targetNamespace="http://schemas.microsoft.com/office/2006/metadata/properties" ma:root="true" ma:fieldsID="9186ffaaba05aeadbe4779c5e5c11ce8" ns2:_="">
    <xsd:import namespace="3807f337-0e85-411a-bf31-c69717b589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07f337-0e85-411a-bf31-c69717b589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A08267-005E-48D9-9EA2-CB6B71030B22}">
  <ds:schemaRefs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3807f337-0e85-411a-bf31-c69717b589b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0C9DC0D-3F07-4B1E-A26F-43BBDEA262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07f337-0e85-411a-bf31-c69717b589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D42883-E44F-47DD-946C-12495BD5D7A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3491420-1ae2-4120-89e6-e6f668f067e2}" enabled="1" method="Standard" siteId="{62366534-1ec3-4962-8869-9b5535279d0b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8226</TotalTime>
  <Words>117</Words>
  <Application>Microsoft Office PowerPoint</Application>
  <PresentationFormat>Egendefinert</PresentationFormat>
  <Paragraphs>20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Office-tema</vt:lpstr>
      <vt:lpstr>PowerPoint-presentasjon</vt:lpstr>
    </vt:vector>
  </TitlesOfParts>
  <Company>NAV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Andersen, Ulf</dc:creator>
  <cp:lastModifiedBy>Andersen, Vivian</cp:lastModifiedBy>
  <cp:revision>285</cp:revision>
  <cp:lastPrinted>2017-02-21T07:32:06Z</cp:lastPrinted>
  <dcterms:created xsi:type="dcterms:W3CDTF">2017-01-30T13:53:40Z</dcterms:created>
  <dcterms:modified xsi:type="dcterms:W3CDTF">2025-05-07T06:11:30Z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3491420-1ae2-4120-89e6-e6f668f067e2_Enabled">
    <vt:lpwstr>true</vt:lpwstr>
  </property>
  <property fmtid="{D5CDD505-2E9C-101B-9397-08002B2CF9AE}" pid="3" name="MSIP_Label_d3491420-1ae2-4120-89e6-e6f668f067e2_SetDate">
    <vt:lpwstr>2020-08-21T07:59:24Z</vt:lpwstr>
  </property>
  <property fmtid="{D5CDD505-2E9C-101B-9397-08002B2CF9AE}" pid="4" name="MSIP_Label_d3491420-1ae2-4120-89e6-e6f668f067e2_Method">
    <vt:lpwstr>Standard</vt:lpwstr>
  </property>
  <property fmtid="{D5CDD505-2E9C-101B-9397-08002B2CF9AE}" pid="5" name="MSIP_Label_d3491420-1ae2-4120-89e6-e6f668f067e2_Name">
    <vt:lpwstr>d3491420-1ae2-4120-89e6-e6f668f067e2</vt:lpwstr>
  </property>
  <property fmtid="{D5CDD505-2E9C-101B-9397-08002B2CF9AE}" pid="6" name="MSIP_Label_d3491420-1ae2-4120-89e6-e6f668f067e2_SiteId">
    <vt:lpwstr>62366534-1ec3-4962-8869-9b5535279d0b</vt:lpwstr>
  </property>
  <property fmtid="{D5CDD505-2E9C-101B-9397-08002B2CF9AE}" pid="7" name="MSIP_Label_d3491420-1ae2-4120-89e6-e6f668f067e2_ActionId">
    <vt:lpwstr>175dfd43-da46-4a72-a7f1-5c1c5f82e2fb</vt:lpwstr>
  </property>
  <property fmtid="{D5CDD505-2E9C-101B-9397-08002B2CF9AE}" pid="8" name="MSIP_Label_d3491420-1ae2-4120-89e6-e6f668f067e2_ContentBits">
    <vt:lpwstr>0</vt:lpwstr>
  </property>
  <property fmtid="{D5CDD505-2E9C-101B-9397-08002B2CF9AE}" pid="9" name="ContentTypeId">
    <vt:lpwstr>0x010100BB77C63D5FA94F439442FB89A4B1B5C3</vt:lpwstr>
  </property>
</Properties>
</file>